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7" r:id="rId5"/>
    <p:sldId id="265" r:id="rId6"/>
    <p:sldId id="264" r:id="rId7"/>
    <p:sldId id="266" r:id="rId8"/>
    <p:sldId id="269" r:id="rId9"/>
    <p:sldId id="270" r:id="rId10"/>
    <p:sldId id="271" r:id="rId11"/>
    <p:sldId id="273" r:id="rId12"/>
    <p:sldId id="274" r:id="rId13"/>
    <p:sldId id="27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03-Jul-17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03-Jul-17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 Cats, </a:t>
            </a:r>
            <a:r>
              <a:rPr lang="nl-NL" dirty="0" err="1"/>
              <a:t>Jaynie</a:t>
            </a:r>
            <a:r>
              <a:rPr lang="nl-NL" dirty="0"/>
              <a:t> Beijer, Boyd Smit en Matthew </a:t>
            </a:r>
            <a:r>
              <a:rPr lang="nl-NL" dirty="0" err="1"/>
              <a:t>Strube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Taal</a:t>
            </a:r>
            <a:r>
              <a:rPr lang="en-US" sz="1600" dirty="0"/>
              <a:t> </a:t>
            </a:r>
            <a:r>
              <a:rPr lang="en-US" sz="1600" dirty="0" err="1"/>
              <a:t>optie</a:t>
            </a:r>
            <a:endParaRPr lang="en-US" sz="1600" dirty="0"/>
          </a:p>
          <a:p>
            <a:r>
              <a:rPr lang="en-US" sz="1600" dirty="0" err="1"/>
              <a:t>Planeet</a:t>
            </a:r>
            <a:r>
              <a:rPr lang="en-US" sz="1600" dirty="0"/>
              <a:t> X</a:t>
            </a:r>
          </a:p>
          <a:p>
            <a:r>
              <a:rPr lang="en-US" sz="1600" dirty="0"/>
              <a:t>Freeze bug </a:t>
            </a:r>
            <a:r>
              <a:rPr lang="en-US" sz="1600" dirty="0" err="1"/>
              <a:t>opgelost</a:t>
            </a:r>
            <a:endParaRPr lang="en-US" sz="1600" dirty="0"/>
          </a:p>
          <a:p>
            <a:r>
              <a:rPr lang="en-US" sz="1600" dirty="0" err="1"/>
              <a:t>Moeilijkheid</a:t>
            </a:r>
            <a:r>
              <a:rPr lang="en-US" sz="1600" dirty="0"/>
              <a:t> </a:t>
            </a:r>
            <a:r>
              <a:rPr lang="en-US" sz="1600" dirty="0" err="1"/>
              <a:t>aangepast</a:t>
            </a:r>
            <a:endParaRPr lang="en-US" sz="1600" dirty="0"/>
          </a:p>
          <a:p>
            <a:r>
              <a:rPr lang="en-US" sz="1600" dirty="0" err="1"/>
              <a:t>Highscore</a:t>
            </a:r>
            <a:r>
              <a:rPr lang="en-US" sz="1600" dirty="0"/>
              <a:t> </a:t>
            </a:r>
            <a:r>
              <a:rPr lang="en-US" sz="1600" dirty="0" err="1"/>
              <a:t>systeem</a:t>
            </a:r>
            <a:r>
              <a:rPr lang="en-US" sz="1600" dirty="0"/>
              <a:t> </a:t>
            </a:r>
            <a:r>
              <a:rPr lang="en-US" sz="1600" dirty="0" err="1"/>
              <a:t>werkend</a:t>
            </a:r>
            <a:r>
              <a:rPr lang="en-US" sz="1600" dirty="0"/>
              <a:t> </a:t>
            </a:r>
            <a:r>
              <a:rPr lang="en-US" sz="1600" dirty="0" err="1"/>
              <a:t>gekregen</a:t>
            </a:r>
            <a:endParaRPr lang="en-US" sz="1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100897-6E33-4F4D-9A79-E769AFC7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92" y="2057401"/>
            <a:ext cx="3610708" cy="20310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3E592D4-99B8-4A9F-A7F4-D6C11B71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477" y="4491875"/>
            <a:ext cx="3313723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aanpak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ingesproken</a:t>
            </a:r>
            <a:endParaRPr lang="en-US" sz="1600" dirty="0"/>
          </a:p>
          <a:p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afgekregen</a:t>
            </a:r>
            <a:r>
              <a:rPr lang="en-US" sz="1600" dirty="0"/>
              <a:t> in </a:t>
            </a:r>
            <a:r>
              <a:rPr lang="en-US" sz="1600" dirty="0" err="1"/>
              <a:t>korte</a:t>
            </a:r>
            <a:r>
              <a:rPr lang="en-US" sz="1600" dirty="0"/>
              <a:t> </a:t>
            </a:r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Helaas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alles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5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Last minute changes</a:t>
            </a:r>
          </a:p>
          <a:p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 err="1"/>
              <a:t>Veel</a:t>
            </a:r>
            <a:r>
              <a:rPr lang="en-US" sz="1600" dirty="0"/>
              <a:t> fixing</a:t>
            </a:r>
          </a:p>
          <a:p>
            <a:r>
              <a:rPr lang="en-US" sz="1600" dirty="0" err="1"/>
              <a:t>Inspiratie</a:t>
            </a:r>
            <a:endParaRPr lang="en-US" sz="1600" dirty="0"/>
          </a:p>
          <a:p>
            <a:r>
              <a:rPr lang="en-US" sz="1600" dirty="0"/>
              <a:t>Struggles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486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ACFDA-AB64-49EB-B988-E49E527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 </a:t>
            </a:r>
            <a:r>
              <a:rPr lang="en-US" dirty="0" err="1"/>
              <a:t>je</a:t>
            </a:r>
            <a:r>
              <a:rPr lang="en-US" dirty="0"/>
              <a:t> de game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spelen</a:t>
            </a:r>
            <a:r>
              <a:rPr lang="en-US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562D9-1EBD-46AA-856E-184A080D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Stuur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naar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23973@ma-web.nl</a:t>
            </a:r>
          </a:p>
        </p:txBody>
      </p:sp>
    </p:spTree>
    <p:extLst>
      <p:ext uri="{BB962C8B-B14F-4D97-AF65-F5344CB8AC3E}">
        <p14:creationId xmlns:p14="http://schemas.microsoft.com/office/powerpoint/2010/main" val="236045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A4222-84DD-4532-8B5A-7ABC6D6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5443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2194559"/>
            <a:ext cx="10820400" cy="4346917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/>
              <a:t>One</a:t>
            </a:r>
            <a:r>
              <a:rPr lang="nl-NL" dirty="0"/>
              <a:t> Page Design</a:t>
            </a:r>
          </a:p>
          <a:p>
            <a:r>
              <a:rPr lang="nl-NL" dirty="0"/>
              <a:t>Eerste sprint</a:t>
            </a:r>
          </a:p>
          <a:p>
            <a:pPr lvl="1"/>
            <a:r>
              <a:rPr lang="nl-NL" dirty="0"/>
              <a:t>Marktonderzoek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</a:t>
            </a:r>
          </a:p>
          <a:p>
            <a:pPr lvl="1"/>
            <a:endParaRPr lang="nl-NL" dirty="0"/>
          </a:p>
          <a:p>
            <a:r>
              <a:rPr lang="nl-NL" dirty="0"/>
              <a:t>Tweede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Verschillen</a:t>
            </a:r>
          </a:p>
          <a:p>
            <a:pPr lvl="1"/>
            <a:endParaRPr lang="nl-NL" dirty="0"/>
          </a:p>
          <a:p>
            <a:r>
              <a:rPr lang="nl-NL" dirty="0"/>
              <a:t>Derde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Live Demo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Marktonderzoek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Kinderen</a:t>
            </a:r>
            <a:r>
              <a:rPr lang="en-US" sz="1600" dirty="0"/>
              <a:t> </a:t>
            </a:r>
            <a:r>
              <a:rPr lang="en-US" sz="1600" dirty="0" err="1"/>
              <a:t>rond</a:t>
            </a:r>
            <a:r>
              <a:rPr lang="en-US" sz="1600" dirty="0"/>
              <a:t> 10 </a:t>
            </a:r>
            <a:r>
              <a:rPr lang="en-US" sz="1600" dirty="0" err="1"/>
              <a:t>jaar</a:t>
            </a:r>
            <a:r>
              <a:rPr lang="en-US" sz="1600" dirty="0"/>
              <a:t> met </a:t>
            </a:r>
            <a:r>
              <a:rPr lang="en-US" sz="1600" dirty="0" err="1"/>
              <a:t>hun</a:t>
            </a:r>
            <a:r>
              <a:rPr lang="en-US" sz="1600" dirty="0"/>
              <a:t> </a:t>
            </a:r>
            <a:r>
              <a:rPr lang="en-US" sz="1600" dirty="0" err="1"/>
              <a:t>ouders</a:t>
            </a:r>
            <a:endParaRPr lang="en-US" sz="1600" dirty="0"/>
          </a:p>
          <a:p>
            <a:r>
              <a:rPr lang="en-US" sz="1600" dirty="0" err="1"/>
              <a:t>Verschillend</a:t>
            </a:r>
            <a:endParaRPr lang="en-US" sz="1600" dirty="0"/>
          </a:p>
          <a:p>
            <a:r>
              <a:rPr lang="en-US" sz="1600" dirty="0" err="1"/>
              <a:t>Touristen</a:t>
            </a:r>
            <a:endParaRPr lang="en-US" sz="1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C0E90C7-CB2E-47D9-9F9E-B589B943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46" y="2194560"/>
            <a:ext cx="5808785" cy="41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8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Gelijk</a:t>
            </a:r>
            <a:r>
              <a:rPr lang="en-US" sz="1600" dirty="0"/>
              <a:t> </a:t>
            </a:r>
            <a:r>
              <a:rPr lang="en-US" sz="1600" dirty="0" err="1"/>
              <a:t>begonnen</a:t>
            </a:r>
            <a:endParaRPr lang="en-US" sz="1600" dirty="0"/>
          </a:p>
          <a:p>
            <a:r>
              <a:rPr lang="en-US" sz="1600" dirty="0" err="1"/>
              <a:t>Problemen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organisatie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 err="1"/>
              <a:t>Wel</a:t>
            </a:r>
            <a:r>
              <a:rPr lang="en-US" sz="1600" dirty="0"/>
              <a:t> </a:t>
            </a:r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bereikt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629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endParaRPr lang="en-US" sz="1600" dirty="0"/>
          </a:p>
          <a:p>
            <a:r>
              <a:rPr lang="en-US" sz="1600" dirty="0"/>
              <a:t>Direct </a:t>
            </a:r>
            <a:r>
              <a:rPr lang="en-US" sz="1600" dirty="0" err="1"/>
              <a:t>begonnen</a:t>
            </a:r>
            <a:endParaRPr lang="en-US" sz="1600" dirty="0"/>
          </a:p>
          <a:p>
            <a:r>
              <a:rPr lang="en-US" sz="1600" dirty="0" err="1"/>
              <a:t>Wisten</a:t>
            </a:r>
            <a:r>
              <a:rPr lang="en-US" sz="1600" dirty="0"/>
              <a:t> direct de </a:t>
            </a:r>
            <a:r>
              <a:rPr lang="en-US" sz="1600" dirty="0" err="1"/>
              <a:t>stijl</a:t>
            </a:r>
            <a:endParaRPr lang="en-US" sz="1600" dirty="0"/>
          </a:p>
          <a:p>
            <a:r>
              <a:rPr lang="en-US" sz="1600" dirty="0" err="1"/>
              <a:t>Problemen</a:t>
            </a:r>
            <a:r>
              <a:rPr lang="en-US" sz="1600" dirty="0"/>
              <a:t> met </a:t>
            </a:r>
            <a:r>
              <a:rPr lang="en-US" sz="1600" dirty="0" err="1"/>
              <a:t>voorwerk</a:t>
            </a:r>
            <a:endParaRPr lang="en-US" sz="1600" dirty="0"/>
          </a:p>
          <a:p>
            <a:r>
              <a:rPr lang="en-US" sz="1600" dirty="0" err="1"/>
              <a:t>Werkende</a:t>
            </a:r>
            <a:r>
              <a:rPr lang="en-US" sz="1600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30041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0356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768190-8A6F-4721-BB1E-FAD79E26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" y="3554266"/>
            <a:ext cx="3878217" cy="218149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5A1EF1D-D061-49C5-ADBC-A96A0DAA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865" y="2257966"/>
            <a:ext cx="3866269" cy="21747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69C7B89-80FF-4928-A7CF-E115A4A4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417" y="3642418"/>
            <a:ext cx="3878218" cy="218149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B624E24-911E-4B76-999F-82A1690C4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917" y="4563732"/>
            <a:ext cx="3878217" cy="21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Geprobeerd</a:t>
            </a:r>
            <a:r>
              <a:rPr lang="en-US" sz="1600" dirty="0"/>
              <a:t> </a:t>
            </a:r>
            <a:r>
              <a:rPr lang="en-US" sz="1600" dirty="0" err="1"/>
              <a:t>beter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organiseren</a:t>
            </a:r>
            <a:r>
              <a:rPr lang="en-US" sz="1600" dirty="0"/>
              <a:t> met </a:t>
            </a:r>
            <a:r>
              <a:rPr lang="en-US" sz="1600" dirty="0" err="1"/>
              <a:t>trello</a:t>
            </a:r>
            <a:r>
              <a:rPr lang="en-US" sz="1600" dirty="0"/>
              <a:t> </a:t>
            </a:r>
            <a:r>
              <a:rPr lang="en-US" sz="1600" dirty="0" err="1"/>
              <a:t>erbij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boost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verdeling</a:t>
            </a:r>
            <a:endParaRPr lang="en-US" sz="1600" dirty="0"/>
          </a:p>
          <a:p>
            <a:r>
              <a:rPr lang="en-US" sz="1600" dirty="0" err="1"/>
              <a:t>Vervelende</a:t>
            </a:r>
            <a:r>
              <a:rPr lang="en-US" sz="1600" dirty="0"/>
              <a:t> freeze bug</a:t>
            </a:r>
          </a:p>
          <a:p>
            <a:r>
              <a:rPr lang="en-US" sz="1600" dirty="0"/>
              <a:t>Laptop </a:t>
            </a:r>
            <a:r>
              <a:rPr lang="en-US" sz="1600" dirty="0" err="1"/>
              <a:t>kapot</a:t>
            </a:r>
            <a:endParaRPr lang="en-US" sz="1600" dirty="0"/>
          </a:p>
          <a:p>
            <a:r>
              <a:rPr lang="en-US" sz="1600" dirty="0" err="1"/>
              <a:t>Weinig</a:t>
            </a:r>
            <a:r>
              <a:rPr lang="en-US" sz="1600" dirty="0"/>
              <a:t> taken</a:t>
            </a:r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beneden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3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Minder </a:t>
            </a:r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/>
              <a:t>Extra art </a:t>
            </a:r>
          </a:p>
          <a:p>
            <a:r>
              <a:rPr lang="en-US" sz="1600" dirty="0"/>
              <a:t>Extra levels</a:t>
            </a:r>
          </a:p>
          <a:p>
            <a:r>
              <a:rPr lang="en-US" sz="1600" dirty="0"/>
              <a:t>Pixel </a:t>
            </a:r>
            <a:r>
              <a:rPr lang="en-US" sz="1600" dirty="0" err="1"/>
              <a:t>problemen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047248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123</TotalTime>
  <Words>189</Words>
  <Application>Microsoft Office PowerPoint</Application>
  <PresentationFormat>Breedbeeld</PresentationFormat>
  <Paragraphs>80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Condensspoor</vt:lpstr>
      <vt:lpstr>DANGER</vt:lpstr>
      <vt:lpstr>Inhoudsopgave</vt:lpstr>
      <vt:lpstr>One page design</vt:lpstr>
      <vt:lpstr>Eerste sprint</vt:lpstr>
      <vt:lpstr>Eerste sprint</vt:lpstr>
      <vt:lpstr>Eerste sprint</vt:lpstr>
      <vt:lpstr>Eerste sprint</vt:lpstr>
      <vt:lpstr>Tweede sprint</vt:lpstr>
      <vt:lpstr>Tweede sprint</vt:lpstr>
      <vt:lpstr>Tweede sprint</vt:lpstr>
      <vt:lpstr>Derde sprint</vt:lpstr>
      <vt:lpstr>Derde sprint</vt:lpstr>
      <vt:lpstr>Wil je de game ook spelen?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36</cp:revision>
  <dcterms:created xsi:type="dcterms:W3CDTF">2017-06-16T08:12:45Z</dcterms:created>
  <dcterms:modified xsi:type="dcterms:W3CDTF">2017-07-03T09:35:55Z</dcterms:modified>
</cp:coreProperties>
</file>